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5" r:id="rId6"/>
    <p:sldId id="286" r:id="rId7"/>
    <p:sldId id="292" r:id="rId8"/>
    <p:sldId id="293" r:id="rId9"/>
    <p:sldId id="288" r:id="rId10"/>
    <p:sldId id="287" r:id="rId11"/>
    <p:sldId id="289" r:id="rId12"/>
    <p:sldId id="290" r:id="rId13"/>
    <p:sldId id="291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4C86"/>
    <a:srgbClr val="034B82"/>
    <a:srgbClr val="044C82"/>
    <a:srgbClr val="0623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C4A2C1-46A0-48EE-9C82-71D8DD8DD55C}" v="155" dt="2022-10-31T15:48:32.0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25" autoAdjust="0"/>
    <p:restoredTop sz="96416" autoAdjust="0"/>
  </p:normalViewPr>
  <p:slideViewPr>
    <p:cSldViewPr>
      <p:cViewPr varScale="1">
        <p:scale>
          <a:sx n="90" d="100"/>
          <a:sy n="90" d="100"/>
        </p:scale>
        <p:origin x="1107" y="45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E85E2-6160-4213-A16B-F51E437BE8ED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98D6E8-CC6E-4B33-B14B-A7D348A12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8047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099E49-1997-4D65-8238-FFD923EC1867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8048E-A779-4852-B740-6BEB9B0893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700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32BE21F-33B5-4748-A7AE-A31A725B6651}"/>
              </a:ext>
            </a:extLst>
          </p:cNvPr>
          <p:cNvSpPr txBox="1"/>
          <p:nvPr userDrawn="1"/>
        </p:nvSpPr>
        <p:spPr>
          <a:xfrm>
            <a:off x="0" y="611264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20" dirty="0">
                <a:solidFill>
                  <a:schemeClr val="bg1"/>
                </a:solidFill>
              </a:rPr>
              <a:t>22</a:t>
            </a:r>
            <a:r>
              <a:rPr lang="ko-KR" altLang="en-US" sz="2400" b="1" spc="20" dirty="0">
                <a:solidFill>
                  <a:schemeClr val="bg1"/>
                </a:solidFill>
              </a:rPr>
              <a:t>년도 시스템 </a:t>
            </a:r>
            <a:r>
              <a:rPr lang="en-US" altLang="ko-KR" sz="2400" b="1" spc="20" dirty="0">
                <a:solidFill>
                  <a:schemeClr val="bg1"/>
                </a:solidFill>
              </a:rPr>
              <a:t>IC PBL </a:t>
            </a:r>
            <a:r>
              <a:rPr lang="ko-KR" altLang="en-US" sz="2400" b="1" spc="20" dirty="0">
                <a:solidFill>
                  <a:schemeClr val="bg1"/>
                </a:solidFill>
              </a:rPr>
              <a:t>결과 발표회</a:t>
            </a:r>
            <a:r>
              <a:rPr lang="en-US" altLang="ko-KR" sz="2400" b="1" spc="2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텍스트 개체 틀 9">
            <a:extLst>
              <a:ext uri="{FF2B5EF4-FFF2-40B4-BE49-F238E27FC236}">
                <a16:creationId xmlns:a16="http://schemas.microsoft.com/office/drawing/2014/main" id="{77F36FD4-A224-4ABC-8A0B-0A770842842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850" y="2276872"/>
            <a:ext cx="8424863" cy="554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5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작품명을 적으세요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EB452F-1A64-4670-85B6-E2EA0BEA0F6B}"/>
              </a:ext>
            </a:extLst>
          </p:cNvPr>
          <p:cNvSpPr txBox="1"/>
          <p:nvPr userDrawn="1"/>
        </p:nvSpPr>
        <p:spPr>
          <a:xfrm>
            <a:off x="107504" y="3816474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팀명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B45F04-A0C5-4ED5-809D-BD43496553A7}"/>
              </a:ext>
            </a:extLst>
          </p:cNvPr>
          <p:cNvSpPr txBox="1"/>
          <p:nvPr userDrawn="1"/>
        </p:nvSpPr>
        <p:spPr>
          <a:xfrm>
            <a:off x="107504" y="4298167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팀원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9" name="텍스트 개체 틀 9">
            <a:extLst>
              <a:ext uri="{FF2B5EF4-FFF2-40B4-BE49-F238E27FC236}">
                <a16:creationId xmlns:a16="http://schemas.microsoft.com/office/drawing/2014/main" id="{8AEC7492-2AEB-4459-8501-EEAF11E1C6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94114" y="4755367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C8285C-12F8-4784-936C-BD1C8AB4F09A}"/>
              </a:ext>
            </a:extLst>
          </p:cNvPr>
          <p:cNvSpPr txBox="1"/>
          <p:nvPr userDrawn="1"/>
        </p:nvSpPr>
        <p:spPr>
          <a:xfrm>
            <a:off x="107504" y="4755367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지도교수님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3" name="텍스트 개체 틀 9">
            <a:extLst>
              <a:ext uri="{FF2B5EF4-FFF2-40B4-BE49-F238E27FC236}">
                <a16:creationId xmlns:a16="http://schemas.microsoft.com/office/drawing/2014/main" id="{03470ADE-75B4-4530-9C54-DFD8685F7B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94114" y="3816474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14" name="텍스트 개체 틀 9">
            <a:extLst>
              <a:ext uri="{FF2B5EF4-FFF2-40B4-BE49-F238E27FC236}">
                <a16:creationId xmlns:a16="http://schemas.microsoft.com/office/drawing/2014/main" id="{86A2C7FD-C2CE-4F44-8CB2-90A18ACF012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894114" y="4298167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299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6F6588-AD97-4203-B113-A207DB37F3C8}"/>
              </a:ext>
            </a:extLst>
          </p:cNvPr>
          <p:cNvSpPr txBox="1"/>
          <p:nvPr userDrawn="1"/>
        </p:nvSpPr>
        <p:spPr>
          <a:xfrm>
            <a:off x="266378" y="6487244"/>
            <a:ext cx="2627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22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년도 시스템</a:t>
            </a:r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IC PBL</a:t>
            </a:r>
            <a:r>
              <a:rPr lang="en-US" altLang="ko-KR" sz="1100" b="1" spc="20" baseline="0" dirty="0">
                <a:solidFill>
                  <a:srgbClr val="004C86"/>
                </a:solidFill>
                <a:latin typeface="+mn-ea"/>
                <a:ea typeface="+mn-ea"/>
              </a:rPr>
              <a:t> </a:t>
            </a:r>
            <a:r>
              <a:rPr lang="ko-KR" altLang="en-US" sz="1100" b="1" spc="20" baseline="0" dirty="0">
                <a:solidFill>
                  <a:srgbClr val="004C86"/>
                </a:solidFill>
                <a:latin typeface="+mn-ea"/>
                <a:ea typeface="+mn-ea"/>
              </a:rPr>
              <a:t>결과 발표회</a:t>
            </a:r>
            <a:endParaRPr lang="en-US" altLang="ko-KR" sz="1100" b="1" spc="20" dirty="0">
              <a:solidFill>
                <a:srgbClr val="004C8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62740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3777" y="1196752"/>
            <a:ext cx="8424936" cy="51845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SzPct val="80000"/>
              <a:buFont typeface="맑은 고딕" panose="020B0503020000020004" pitchFamily="50" charset="-127"/>
              <a:buChar char="■"/>
              <a:defRPr sz="2400" b="1">
                <a:solidFill>
                  <a:schemeClr val="tx1"/>
                </a:solidFill>
              </a:defRPr>
            </a:lvl1pPr>
            <a:lvl2pPr marL="742950" indent="-285750">
              <a:buSzPct val="80000"/>
              <a:buFont typeface="맑은 고딕" panose="020B0503020000020004" pitchFamily="50" charset="-127"/>
              <a:buChar char="▶"/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  <p:sp>
        <p:nvSpPr>
          <p:cNvPr id="7" name="평행 사변형 6"/>
          <p:cNvSpPr/>
          <p:nvPr userDrawn="1"/>
        </p:nvSpPr>
        <p:spPr>
          <a:xfrm>
            <a:off x="7359774" y="130340"/>
            <a:ext cx="956642" cy="288032"/>
          </a:xfrm>
          <a:prstGeom prst="parallelogram">
            <a:avLst>
              <a:gd name="adj" fmla="val 10651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323850" y="523147"/>
            <a:ext cx="8424863" cy="554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 b="1">
                <a:solidFill>
                  <a:srgbClr val="004C86"/>
                </a:solidFill>
              </a:defRPr>
            </a:lvl1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454478" y="71893"/>
            <a:ext cx="758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4C86"/>
                </a:solidFill>
              </a:defRPr>
            </a:lvl1pPr>
          </a:lstStyle>
          <a:p>
            <a:fld id="{1E33FF7C-8566-45B7-B9A1-9079E74E47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DE8696-1D13-4681-8FE3-B7E85A6ED9BD}"/>
              </a:ext>
            </a:extLst>
          </p:cNvPr>
          <p:cNvSpPr txBox="1"/>
          <p:nvPr userDrawn="1"/>
        </p:nvSpPr>
        <p:spPr>
          <a:xfrm>
            <a:off x="266378" y="6487244"/>
            <a:ext cx="2627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22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년도 시스템</a:t>
            </a:r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IC PBL</a:t>
            </a:r>
            <a:r>
              <a:rPr lang="en-US" altLang="ko-KR" sz="1100" b="1" spc="20" baseline="0" dirty="0">
                <a:solidFill>
                  <a:srgbClr val="004C86"/>
                </a:solidFill>
                <a:latin typeface="+mn-ea"/>
                <a:ea typeface="+mn-ea"/>
              </a:rPr>
              <a:t> </a:t>
            </a:r>
            <a:r>
              <a:rPr lang="ko-KR" altLang="en-US" sz="1100" b="1" spc="20" baseline="0" dirty="0">
                <a:solidFill>
                  <a:srgbClr val="004C86"/>
                </a:solidFill>
                <a:latin typeface="+mn-ea"/>
                <a:ea typeface="+mn-ea"/>
              </a:rPr>
              <a:t>결과 발표회</a:t>
            </a:r>
            <a:endParaRPr lang="en-US" altLang="ko-KR" sz="1100" b="1" spc="20" dirty="0">
              <a:solidFill>
                <a:srgbClr val="004C8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4517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666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052F23-EBF1-47B2-811E-C9FFB72A8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FPGA </a:t>
            </a:r>
            <a:r>
              <a:rPr lang="ko-KR" altLang="en-US" dirty="0"/>
              <a:t>보드에 </a:t>
            </a:r>
            <a:r>
              <a:rPr lang="en-US" altLang="ko-KR" dirty="0"/>
              <a:t>PONG PORTING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7BD216-C144-4B6B-97C8-9D7D1BE73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ko-KR" altLang="en-US" dirty="0" err="1"/>
              <a:t>최명렬</a:t>
            </a:r>
            <a:r>
              <a:rPr lang="ko-KR" altLang="en-US" dirty="0"/>
              <a:t> 교수님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CEA0D7B-2F72-41D5-B12E-1534A788B0C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15/</a:t>
            </a:r>
            <a:r>
              <a:rPr lang="ko-KR" altLang="en-US" dirty="0"/>
              <a:t>상품권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ED12D63-3C5C-4EF5-A420-AAF58FDE248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김용현</a:t>
            </a:r>
            <a:r>
              <a:rPr lang="en-US" altLang="ko-KR" dirty="0"/>
              <a:t>. </a:t>
            </a:r>
            <a:r>
              <a:rPr lang="ko-KR" altLang="en-US" dirty="0"/>
              <a:t>허준호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604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777" y="1196752"/>
            <a:ext cx="8424864" cy="5184576"/>
          </a:xfrm>
        </p:spPr>
        <p:txBody>
          <a:bodyPr>
            <a:normAutofit/>
          </a:bodyPr>
          <a:lstStyle/>
          <a:p>
            <a:r>
              <a:rPr lang="ko-KR" altLang="en-US" dirty="0"/>
              <a:t>앞으로 수정할 것들</a:t>
            </a:r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결론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399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777" y="1196752"/>
            <a:ext cx="8424864" cy="5184576"/>
          </a:xfrm>
        </p:spPr>
        <p:txBody>
          <a:bodyPr>
            <a:normAutofit/>
          </a:bodyPr>
          <a:lstStyle/>
          <a:p>
            <a:r>
              <a:rPr lang="ko-KR" altLang="en-US" dirty="0"/>
              <a:t>목표</a:t>
            </a:r>
            <a:endParaRPr lang="en-US" altLang="ko-KR" dirty="0"/>
          </a:p>
          <a:p>
            <a:pPr lvl="1"/>
            <a:r>
              <a:rPr lang="en-US" altLang="ko-KR" dirty="0"/>
              <a:t>FPGA</a:t>
            </a:r>
            <a:r>
              <a:rPr lang="ko-KR" altLang="en-US" dirty="0"/>
              <a:t>보드에 </a:t>
            </a:r>
            <a:r>
              <a:rPr lang="en-US" altLang="ko-KR" dirty="0"/>
              <a:t>PONG</a:t>
            </a:r>
            <a:r>
              <a:rPr lang="ko-KR" altLang="en-US" dirty="0"/>
              <a:t> 게임을 이식하기</a:t>
            </a:r>
            <a:endParaRPr lang="en-US" altLang="ko-KR" dirty="0"/>
          </a:p>
          <a:p>
            <a:pPr lvl="1"/>
            <a:r>
              <a:rPr lang="en-US" altLang="ko-KR" dirty="0"/>
              <a:t>Verilog</a:t>
            </a:r>
            <a:r>
              <a:rPr lang="ko-KR" altLang="en-US" dirty="0"/>
              <a:t>를 이용하여 제작</a:t>
            </a:r>
            <a:endParaRPr lang="en-US" altLang="ko-KR" dirty="0"/>
          </a:p>
          <a:p>
            <a:pPr lvl="1"/>
            <a:r>
              <a:rPr lang="ko-KR" altLang="en-US" dirty="0"/>
              <a:t>키보드를 이용한 </a:t>
            </a:r>
            <a:r>
              <a:rPr lang="en-US" altLang="ko-KR" dirty="0"/>
              <a:t>2</a:t>
            </a:r>
            <a:r>
              <a:rPr lang="ko-KR" altLang="en-US" dirty="0"/>
              <a:t>인 플레이 가능</a:t>
            </a:r>
            <a:endParaRPr lang="en-US" altLang="ko-KR" dirty="0"/>
          </a:p>
          <a:p>
            <a:pPr lvl="1"/>
            <a:r>
              <a:rPr lang="en-US" altLang="ko-KR" dirty="0"/>
              <a:t>RGB </a:t>
            </a:r>
            <a:r>
              <a:rPr lang="ko-KR" altLang="en-US" dirty="0"/>
              <a:t>포트를 이용한 화면 출력</a:t>
            </a:r>
            <a:endParaRPr lang="en-US" altLang="ko-KR" dirty="0"/>
          </a:p>
          <a:p>
            <a:pPr lvl="1"/>
            <a:r>
              <a:rPr lang="en-US" altLang="ko-KR" dirty="0"/>
              <a:t>7-Segment</a:t>
            </a:r>
            <a:r>
              <a:rPr lang="ko-KR" altLang="en-US" dirty="0"/>
              <a:t>를 이용한 점수 표시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목표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59632" y="4293096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보드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플레이어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구상도 그림</a:t>
            </a:r>
            <a:endParaRPr lang="en-US" altLang="ko-KR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3839" y="4293096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퐁 게임 사진</a:t>
            </a:r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473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777" y="1196752"/>
            <a:ext cx="8424864" cy="5184576"/>
          </a:xfrm>
        </p:spPr>
        <p:txBody>
          <a:bodyPr>
            <a:normAutofit/>
          </a:bodyPr>
          <a:lstStyle/>
          <a:p>
            <a:r>
              <a:rPr lang="ko-KR" altLang="en-US" dirty="0"/>
              <a:t>키보드를 이용한 </a:t>
            </a:r>
            <a:r>
              <a:rPr lang="en-US" altLang="ko-KR" dirty="0"/>
              <a:t>2</a:t>
            </a:r>
            <a:r>
              <a:rPr lang="ko-KR" altLang="en-US" dirty="0"/>
              <a:t>인 플레이</a:t>
            </a:r>
            <a:endParaRPr lang="en-US" altLang="ko-KR" dirty="0"/>
          </a:p>
          <a:p>
            <a:pPr lvl="1"/>
            <a:r>
              <a:rPr lang="ko-KR" altLang="en-US" dirty="0"/>
              <a:t>키보드는 </a:t>
            </a:r>
            <a:r>
              <a:rPr lang="en-US" altLang="ko-KR" dirty="0"/>
              <a:t>PS/2 Serial Port</a:t>
            </a:r>
            <a:r>
              <a:rPr lang="ko-KR" altLang="en-US" dirty="0"/>
              <a:t>를 사용</a:t>
            </a:r>
            <a:endParaRPr lang="en-US" altLang="ko-KR" dirty="0"/>
          </a:p>
          <a:p>
            <a:pPr lvl="1"/>
            <a:r>
              <a:rPr lang="en-US" altLang="ko-KR" dirty="0"/>
              <a:t>PLAYER1(WASD) PLAYER2(IJKL) </a:t>
            </a:r>
            <a:r>
              <a:rPr lang="ko-KR" altLang="en-US" dirty="0"/>
              <a:t>키보드를 이용한 상하좌우 이동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세부내용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985" y="2354698"/>
            <a:ext cx="7522448" cy="114221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985" y="3616450"/>
            <a:ext cx="7522448" cy="240483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039" y="437018"/>
            <a:ext cx="3816601" cy="144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96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777" y="1196752"/>
            <a:ext cx="8424864" cy="5184576"/>
          </a:xfrm>
        </p:spPr>
        <p:txBody>
          <a:bodyPr>
            <a:normAutofit/>
          </a:bodyPr>
          <a:lstStyle/>
          <a:p>
            <a:r>
              <a:rPr lang="en-US" altLang="ko-KR" dirty="0"/>
              <a:t>RGB </a:t>
            </a:r>
            <a:r>
              <a:rPr lang="ko-KR" altLang="en-US" dirty="0"/>
              <a:t>포트를 이용한 화면 출력</a:t>
            </a:r>
            <a:endParaRPr lang="en-US" altLang="ko-KR" dirty="0"/>
          </a:p>
          <a:p>
            <a:pPr lvl="1"/>
            <a:r>
              <a:rPr lang="en-US" altLang="ko-KR" dirty="0"/>
              <a:t>Red, Green, Blue output </a:t>
            </a:r>
            <a:r>
              <a:rPr lang="ko-KR" altLang="en-US" dirty="0"/>
              <a:t>이용 화면 출력</a:t>
            </a:r>
            <a:endParaRPr lang="en-US" altLang="ko-KR" dirty="0"/>
          </a:p>
          <a:p>
            <a:pPr lvl="1"/>
            <a:r>
              <a:rPr lang="en-US" altLang="ko-KR" dirty="0"/>
              <a:t>FPGA</a:t>
            </a:r>
            <a:r>
              <a:rPr lang="ko-KR" altLang="en-US" dirty="0"/>
              <a:t>의 </a:t>
            </a:r>
            <a:r>
              <a:rPr lang="en-US" altLang="ko-KR" dirty="0"/>
              <a:t>15pin D-SUB </a:t>
            </a:r>
            <a:r>
              <a:rPr lang="ko-KR" altLang="en-US" dirty="0"/>
              <a:t>단자를 통한 </a:t>
            </a:r>
            <a:r>
              <a:rPr lang="en-US" altLang="ko-KR" dirty="0"/>
              <a:t>VGA output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세부내용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673" y="437018"/>
            <a:ext cx="3047968" cy="140780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77" y="2348880"/>
            <a:ext cx="8424864" cy="384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769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777" y="1196752"/>
            <a:ext cx="8424864" cy="5184576"/>
          </a:xfrm>
        </p:spPr>
        <p:txBody>
          <a:bodyPr>
            <a:normAutofit/>
          </a:bodyPr>
          <a:lstStyle/>
          <a:p>
            <a:r>
              <a:rPr lang="en-US" altLang="ko-KR" dirty="0"/>
              <a:t>7-segment</a:t>
            </a:r>
            <a:r>
              <a:rPr lang="ko-KR" altLang="en-US" dirty="0"/>
              <a:t> 점수 출력</a:t>
            </a:r>
            <a:endParaRPr lang="en-US" altLang="ko-KR" dirty="0"/>
          </a:p>
          <a:p>
            <a:pPr lvl="1"/>
            <a:r>
              <a:rPr lang="en-US" altLang="ko-KR" dirty="0"/>
              <a:t>0</a:t>
            </a:r>
            <a:r>
              <a:rPr lang="ko-KR" altLang="en-US" dirty="0"/>
              <a:t>점으로 시작 </a:t>
            </a:r>
            <a:r>
              <a:rPr lang="en-US" altLang="ko-KR" dirty="0"/>
              <a:t>10</a:t>
            </a:r>
            <a:r>
              <a:rPr lang="ko-KR" altLang="en-US" dirty="0"/>
              <a:t>점까지 점수를 카운트</a:t>
            </a:r>
            <a:endParaRPr lang="en-US" altLang="ko-KR" dirty="0"/>
          </a:p>
          <a:p>
            <a:pPr lvl="1"/>
            <a:r>
              <a:rPr lang="en-US" altLang="ko-KR" dirty="0"/>
              <a:t>FPGA</a:t>
            </a:r>
            <a:r>
              <a:rPr lang="ko-KR" altLang="en-US" dirty="0"/>
              <a:t>의 </a:t>
            </a:r>
            <a:r>
              <a:rPr lang="en-US" altLang="ko-KR" dirty="0"/>
              <a:t>15pin D-SUB </a:t>
            </a:r>
            <a:r>
              <a:rPr lang="ko-KR" altLang="en-US" dirty="0"/>
              <a:t>단자를 통한 </a:t>
            </a:r>
            <a:r>
              <a:rPr lang="en-US" altLang="ko-KR" dirty="0"/>
              <a:t>VGA output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세부내용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819" y="354193"/>
            <a:ext cx="3274822" cy="149063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420888"/>
            <a:ext cx="4176641" cy="381354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51" y="2420888"/>
            <a:ext cx="3814802" cy="1151314"/>
          </a:xfrm>
          <a:prstGeom prst="rect">
            <a:avLst/>
          </a:prstGeom>
        </p:spPr>
      </p:pic>
      <p:cxnSp>
        <p:nvCxnSpPr>
          <p:cNvPr id="19" name="꺾인 연결선 18"/>
          <p:cNvCxnSpPr>
            <a:stCxn id="9" idx="3"/>
            <a:endCxn id="25" idx="3"/>
          </p:cNvCxnSpPr>
          <p:nvPr/>
        </p:nvCxnSpPr>
        <p:spPr>
          <a:xfrm flipH="1">
            <a:off x="1979961" y="2996545"/>
            <a:ext cx="2159992" cy="2849369"/>
          </a:xfrm>
          <a:prstGeom prst="bentConnector3">
            <a:avLst>
              <a:gd name="adj1" fmla="val -10583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23777" y="4051897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Player1_Score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23777" y="5661248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Player1_Score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23777" y="4796338"/>
            <a:ext cx="935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Blank</a:t>
            </a:r>
            <a:endParaRPr lang="ko-KR" altLang="en-US" dirty="0"/>
          </a:p>
        </p:txBody>
      </p:sp>
      <p:cxnSp>
        <p:nvCxnSpPr>
          <p:cNvPr id="29" name="꺾인 연결선 28"/>
          <p:cNvCxnSpPr>
            <a:endCxn id="24" idx="0"/>
          </p:cNvCxnSpPr>
          <p:nvPr/>
        </p:nvCxnSpPr>
        <p:spPr>
          <a:xfrm rot="16200000" flipH="1">
            <a:off x="821887" y="3721914"/>
            <a:ext cx="479695" cy="180269"/>
          </a:xfrm>
          <a:prstGeom prst="bentConnector3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꺾인 연결선 31"/>
          <p:cNvCxnSpPr>
            <a:stCxn id="9" idx="2"/>
            <a:endCxn id="27" idx="3"/>
          </p:cNvCxnSpPr>
          <p:nvPr/>
        </p:nvCxnSpPr>
        <p:spPr>
          <a:xfrm rot="5400000">
            <a:off x="1041691" y="3790143"/>
            <a:ext cx="1408802" cy="972920"/>
          </a:xfrm>
          <a:prstGeom prst="bentConnector2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27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777" y="1196752"/>
            <a:ext cx="8424864" cy="5184576"/>
          </a:xfrm>
        </p:spPr>
        <p:txBody>
          <a:bodyPr>
            <a:normAutofit/>
          </a:bodyPr>
          <a:lstStyle/>
          <a:p>
            <a:r>
              <a:rPr lang="ko-KR" altLang="en-US" dirty="0"/>
              <a:t>환경 구축</a:t>
            </a:r>
            <a:endParaRPr lang="en-US" altLang="ko-KR" dirty="0"/>
          </a:p>
          <a:p>
            <a:pPr lvl="1"/>
            <a:r>
              <a:rPr lang="en-US" altLang="ko-KR" dirty="0"/>
              <a:t>15pin D-Sub </a:t>
            </a:r>
            <a:r>
              <a:rPr lang="ko-KR" altLang="en-US" dirty="0"/>
              <a:t>케이블</a:t>
            </a:r>
            <a:r>
              <a:rPr lang="en-US" altLang="ko-KR" dirty="0"/>
              <a:t>, </a:t>
            </a:r>
            <a:r>
              <a:rPr lang="ko-KR" altLang="en-US" dirty="0"/>
              <a:t>모니터 이용 화면 출력</a:t>
            </a:r>
            <a:endParaRPr lang="en-US" altLang="ko-KR" dirty="0"/>
          </a:p>
          <a:p>
            <a:pPr lvl="1"/>
            <a:r>
              <a:rPr lang="en-US" altLang="ko-KR" dirty="0"/>
              <a:t>PS/2 </a:t>
            </a:r>
            <a:r>
              <a:rPr lang="ko-KR" altLang="en-US" dirty="0"/>
              <a:t>키보드 연결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프로젝트 구현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172" y="2492896"/>
            <a:ext cx="4224469" cy="31683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71600" y="3645024"/>
            <a:ext cx="3168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보드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모니터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키보드 연결된 그림</a:t>
            </a:r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292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777" y="1196752"/>
            <a:ext cx="8424864" cy="5184576"/>
          </a:xfrm>
        </p:spPr>
        <p:txBody>
          <a:bodyPr>
            <a:normAutofit/>
          </a:bodyPr>
          <a:lstStyle/>
          <a:p>
            <a:r>
              <a:rPr lang="en-US" altLang="ko-KR" dirty="0"/>
              <a:t>PONG </a:t>
            </a:r>
            <a:r>
              <a:rPr lang="ko-KR" altLang="en-US" dirty="0"/>
              <a:t>실행</a:t>
            </a:r>
            <a:endParaRPr lang="en-US" altLang="ko-KR" dirty="0"/>
          </a:p>
          <a:p>
            <a:pPr lvl="1"/>
            <a:r>
              <a:rPr lang="en-US" altLang="ko-KR" dirty="0"/>
              <a:t>Pong </a:t>
            </a:r>
            <a:r>
              <a:rPr lang="ko-KR" altLang="en-US" dirty="0"/>
              <a:t>시작 화면 모습</a:t>
            </a:r>
            <a:endParaRPr lang="en-US" altLang="ko-KR" dirty="0"/>
          </a:p>
          <a:p>
            <a:pPr lvl="1"/>
            <a:r>
              <a:rPr lang="ko-KR" altLang="en-US" dirty="0"/>
              <a:t>공과 플레이어의 초기 위치를 설정한 모습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프로젝트 구현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984" y="2636912"/>
            <a:ext cx="3711772" cy="27838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5060DB-71EE-C548-666E-E6F06A2E366F}"/>
              </a:ext>
            </a:extLst>
          </p:cNvPr>
          <p:cNvSpPr txBox="1"/>
          <p:nvPr/>
        </p:nvSpPr>
        <p:spPr>
          <a:xfrm>
            <a:off x="827584" y="3717032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보드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플레이어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구상도 그림</a:t>
            </a:r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360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777" y="1196752"/>
            <a:ext cx="8424864" cy="5184576"/>
          </a:xfrm>
        </p:spPr>
        <p:txBody>
          <a:bodyPr>
            <a:normAutofit/>
          </a:bodyPr>
          <a:lstStyle/>
          <a:p>
            <a:r>
              <a:rPr lang="ko-KR" altLang="en-US" dirty="0"/>
              <a:t>자체 평가도</a:t>
            </a:r>
            <a:endParaRPr lang="en-US" altLang="ko-KR" dirty="0"/>
          </a:p>
          <a:p>
            <a:pPr lvl="1"/>
            <a:r>
              <a:rPr lang="en-US" altLang="ko-KR" dirty="0"/>
              <a:t>RGB </a:t>
            </a:r>
            <a:r>
              <a:rPr lang="ko-KR" altLang="en-US" dirty="0"/>
              <a:t>출력 목표 달성</a:t>
            </a:r>
            <a:endParaRPr lang="en-US" altLang="ko-KR" dirty="0"/>
          </a:p>
          <a:p>
            <a:pPr lvl="1"/>
            <a:r>
              <a:rPr lang="ko-KR" altLang="en-US" dirty="0"/>
              <a:t>키보드 입력 목표 </a:t>
            </a:r>
            <a:r>
              <a:rPr lang="ko-KR" altLang="en-US" dirty="0" err="1"/>
              <a:t>미달성</a:t>
            </a:r>
            <a:r>
              <a:rPr lang="en-US" altLang="ko-KR" dirty="0"/>
              <a:t> – </a:t>
            </a:r>
            <a:r>
              <a:rPr lang="ko-KR" altLang="en-US" dirty="0"/>
              <a:t>키 입력에 따른 움직임 설정 필요</a:t>
            </a:r>
            <a:endParaRPr lang="en-US" altLang="ko-KR" dirty="0"/>
          </a:p>
          <a:p>
            <a:pPr lvl="1"/>
            <a:r>
              <a:rPr lang="en-US" altLang="ko-KR" dirty="0"/>
              <a:t>7-Segment </a:t>
            </a:r>
            <a:r>
              <a:rPr lang="ko-KR" altLang="en-US" dirty="0"/>
              <a:t>점수 출력 목표 </a:t>
            </a:r>
            <a:r>
              <a:rPr lang="ko-KR" altLang="en-US" dirty="0" err="1"/>
              <a:t>미달성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점수 </a:t>
            </a:r>
            <a:r>
              <a:rPr lang="ko-KR" altLang="en-US" dirty="0" err="1"/>
              <a:t>카운팅</a:t>
            </a:r>
            <a:r>
              <a:rPr lang="en-US" altLang="ko-KR" dirty="0"/>
              <a:t>, </a:t>
            </a:r>
            <a:r>
              <a:rPr lang="ko-KR" altLang="en-US" dirty="0"/>
              <a:t>점수 출력 코딩 예정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프로젝트 구현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2856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23777" y="1196752"/>
            <a:ext cx="8424864" cy="5184576"/>
          </a:xfrm>
        </p:spPr>
        <p:txBody>
          <a:bodyPr>
            <a:normAutofit/>
          </a:bodyPr>
          <a:lstStyle/>
          <a:p>
            <a:r>
              <a:rPr lang="ko-KR" altLang="en-US" dirty="0"/>
              <a:t>김용현</a:t>
            </a:r>
            <a:endParaRPr lang="en-US" altLang="ko-KR" dirty="0"/>
          </a:p>
          <a:p>
            <a:pPr lvl="1"/>
            <a:r>
              <a:rPr lang="en-US" altLang="ko-KR" dirty="0"/>
              <a:t>Pong </a:t>
            </a:r>
            <a:r>
              <a:rPr lang="ko-KR" altLang="en-US" dirty="0"/>
              <a:t>게임 코드 조사</a:t>
            </a:r>
            <a:endParaRPr lang="en-US" altLang="ko-KR" dirty="0"/>
          </a:p>
          <a:p>
            <a:pPr lvl="1"/>
            <a:r>
              <a:rPr lang="en-US" altLang="ko-KR" dirty="0"/>
              <a:t>Verilog </a:t>
            </a:r>
            <a:r>
              <a:rPr lang="ko-KR" altLang="en-US" dirty="0"/>
              <a:t>이용 </a:t>
            </a:r>
            <a:r>
              <a:rPr lang="en-US" altLang="ko-KR" dirty="0"/>
              <a:t>FPGA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이식</a:t>
            </a:r>
            <a:endParaRPr lang="en-US" altLang="ko-KR" dirty="0"/>
          </a:p>
          <a:p>
            <a:pPr lvl="1"/>
            <a:r>
              <a:rPr lang="en-US" altLang="ko-KR" dirty="0"/>
              <a:t>15pin D-Sub </a:t>
            </a:r>
            <a:r>
              <a:rPr lang="ko-KR" altLang="en-US" dirty="0"/>
              <a:t>케이블</a:t>
            </a:r>
            <a:r>
              <a:rPr lang="en-US" altLang="ko-KR" dirty="0"/>
              <a:t>, </a:t>
            </a:r>
            <a:r>
              <a:rPr lang="ko-KR" altLang="en-US" dirty="0"/>
              <a:t>모니터</a:t>
            </a:r>
            <a:r>
              <a:rPr lang="en-US" altLang="ko-KR" dirty="0"/>
              <a:t>, PS/2 </a:t>
            </a:r>
            <a:r>
              <a:rPr lang="ko-KR" altLang="en-US" dirty="0"/>
              <a:t>단자 키보드 구비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허준호</a:t>
            </a:r>
            <a:endParaRPr lang="en-US" altLang="ko-KR" dirty="0"/>
          </a:p>
          <a:p>
            <a:pPr lvl="1"/>
            <a:r>
              <a:rPr lang="ko-KR" altLang="en-US" dirty="0"/>
              <a:t>사용할 하드웨어 선정</a:t>
            </a:r>
            <a:endParaRPr lang="en-US" altLang="ko-KR" dirty="0"/>
          </a:p>
          <a:p>
            <a:pPr lvl="1"/>
            <a:r>
              <a:rPr lang="en-US" altLang="ko-KR" dirty="0"/>
              <a:t>Pin planner</a:t>
            </a:r>
            <a:r>
              <a:rPr lang="ko-KR" altLang="en-US" dirty="0"/>
              <a:t>이용 </a:t>
            </a:r>
            <a:r>
              <a:rPr lang="en-US" altLang="ko-KR" dirty="0"/>
              <a:t>Pin mapping </a:t>
            </a:r>
            <a:r>
              <a:rPr lang="ko-KR" altLang="en-US" dirty="0"/>
              <a:t>작업</a:t>
            </a:r>
            <a:endParaRPr lang="en-US" altLang="ko-KR" dirty="0"/>
          </a:p>
          <a:p>
            <a:pPr lvl="1"/>
            <a:r>
              <a:rPr lang="ko-KR" altLang="en-US" dirty="0"/>
              <a:t>환경 구축 및 시연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역할분담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4219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4A128DC267FD84A85AD7DAD9C73AC91" ma:contentTypeVersion="4" ma:contentTypeDescription="새 문서를 만듭니다." ma:contentTypeScope="" ma:versionID="6344cf42d8cc060fdc9b646a2c9b54a3">
  <xsd:schema xmlns:xsd="http://www.w3.org/2001/XMLSchema" xmlns:xs="http://www.w3.org/2001/XMLSchema" xmlns:p="http://schemas.microsoft.com/office/2006/metadata/properties" xmlns:ns3="3e2a850c-5f7b-4f79-994e-b31dae8e9ade" targetNamespace="http://schemas.microsoft.com/office/2006/metadata/properties" ma:root="true" ma:fieldsID="24e9d160582c267feead11dd20e997c2" ns3:_="">
    <xsd:import namespace="3e2a850c-5f7b-4f79-994e-b31dae8e9ad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2a850c-5f7b-4f79-994e-b31dae8e9a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C21ABF9-F66C-434C-A2D2-8C7D5AECE89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33219E-2072-45CE-A2CA-AE1825A1C8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2a850c-5f7b-4f79-994e-b31dae8e9ad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B629237-E044-4802-9471-0B790C91A62C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3e2a850c-5f7b-4f79-994e-b31dae8e9ade"/>
    <ds:schemaRef ds:uri="http://schemas.openxmlformats.org/package/2006/metadata/core-properties"/>
    <ds:schemaRef ds:uri="http://purl.org/dc/dcmitype/"/>
    <ds:schemaRef ds:uri="http://purl.org/dc/elements/1.1/"/>
    <ds:schemaRef ds:uri="http://www.w3.org/XML/1998/namespace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8048</TotalTime>
  <Words>249</Words>
  <Application>Microsoft Office PowerPoint</Application>
  <PresentationFormat>화면 슬라이드 쇼(4:3)</PresentationFormat>
  <Paragraphs>66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</dc:creator>
  <cp:lastModifiedBy>김 용현</cp:lastModifiedBy>
  <cp:revision>298</cp:revision>
  <dcterms:created xsi:type="dcterms:W3CDTF">2014-07-02T04:30:08Z</dcterms:created>
  <dcterms:modified xsi:type="dcterms:W3CDTF">2022-12-05T12:38:24Z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0x010100A4A128DC267FD84A85AD7DAD9C73AC91</vt:lpwstr>
  </property>
</Properties>
</file>

<file path=docProps/thumbnail.jpeg>
</file>